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47C79-87B1-48E9-B604-FF6078C914DF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AB4E-2C72-48AA-BA9F-096C8D43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AB4E-2C72-48AA-BA9F-096C8D43BB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8341-3B75-4B99-80F8-1E6A3BFBA27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EF9E-C0BA-468D-A460-0A2E4BF5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C:\Documents%20and%20Settings\Admin\&#1056;&#1072;&#1073;&#1086;&#1095;&#1080;&#1081;%20&#1089;&#1090;&#1086;&#1083;\25.12.2009&#1075;\4.mp3" TargetMode="External"/><Relationship Id="rId7" Type="http://schemas.openxmlformats.org/officeDocument/2006/relationships/image" Target="../media/image1.jpeg"/><Relationship Id="rId2" Type="http://schemas.openxmlformats.org/officeDocument/2006/relationships/audio" Target="file:///C:\Documents%20and%20Settings\Admin\&#1056;&#1072;&#1073;&#1086;&#1095;&#1080;&#1081;%20&#1089;&#1090;&#1086;&#1083;\25.12.2009&#1075;\2.mp3" TargetMode="External"/><Relationship Id="rId1" Type="http://schemas.openxmlformats.org/officeDocument/2006/relationships/audio" Target="file:///C:\Documents%20and%20Settings\Admin\&#1056;&#1072;&#1073;&#1086;&#1095;&#1080;&#1081;%20&#1089;&#1090;&#1086;&#1083;\25.12.2009&#1075;\1.mp3" TargetMode="External"/><Relationship Id="rId6" Type="http://schemas.openxmlformats.org/officeDocument/2006/relationships/hyperlink" Target="http://img-fotki.yandex.ru/get/53/jameli08.2/0_e4b7_512bc0ff_XL" TargetMode="Externa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53/jameli08.2/0_e4b7_512bc0ff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rsoncityschools.com/gleasonfacility/tlasite/Treasure_Hunts/CRH_globe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2005-07.photosight.ru/27/962526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.diary.ru/userdir/8/0/7/4/807489/4096405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urizm.lib.ru/img/c/chuksin_n/stream_3t/ru_17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avel.org.ua/foto/data/media/88/big_1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eamscreen.ru/ShowImage.ashx?wh=640x480&amp;id=114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rsoncityschools.com/gleasonfacility/tlasite/Treasure_Hunts/CRH_globe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stu.ru/win/tambov/tambov_img/les_img/les1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2 из 37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3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143768" y="6143644"/>
            <a:ext cx="304800" cy="304800"/>
          </a:xfrm>
          <a:prstGeom prst="rect">
            <a:avLst/>
          </a:prstGeom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643834" y="6143644"/>
            <a:ext cx="366714" cy="366714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37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63 из 261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6437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5 из 64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3 из 2024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1 из 1265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251 из 5955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60423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99 из 440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286908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63 из 261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6437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20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39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</Words>
  <Application>Microsoft Office PowerPoint</Application>
  <PresentationFormat>Экран (4:3)</PresentationFormat>
  <Paragraphs>1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2009-12-19T07:51:27Z</dcterms:created>
  <dcterms:modified xsi:type="dcterms:W3CDTF">2010-01-18T19:05:34Z</dcterms:modified>
</cp:coreProperties>
</file>